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66" r:id="rId16"/>
    <p:sldId id="268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0A77F37-291F-4684-9844-94C950B62F33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14B18E7-BB7F-4E3C-A639-78FA9C4944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2420888"/>
            <a:ext cx="3511043" cy="326082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Инфраструктурное решение: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«Красноярская академия» для организации на территории дошкольного образовательного учреждения разнообразной образовательной деятельности детей и отвечающих основным направлениям развития 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42929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аправление: «Преобразование территории детского сада для реализации и развития детской инициативы, самостоятельности»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лана\Desktop\1639195909_2-papik-pro-p-sova-klipart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40439"/>
            <a:ext cx="3096344" cy="22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404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Городской фестиваль инфраструктурных решений муниципальных образовательных организаций г. Красноярска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2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окладчик: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Стонт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Викторовна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УВР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«Кубики»</a:t>
            </a:r>
          </a:p>
        </p:txBody>
      </p:sp>
      <p:pic>
        <p:nvPicPr>
          <p:cNvPr id="4" name="Объект 3" descr="C:\Users\Светлана\Desktop\Новая папка\20220715_11195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284948" cy="355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ветлана\Desktop\Новая папка\20220715_1133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45638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7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024744" cy="114300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которой расположен экран с проектором, для организации просмотров научных, познавательных, музыкальных, развлекательных видео-фильмов, для организации художественно-творческой деятельности имеются мольберты, выставка детских творческих работ «Красноярский вернисаж», для  театрализованной 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имеются театрализованные куклы, декорации, костюмы, шапочки, дополнительный материал.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Организационно-административные ресурсы: администрацией ДОУ систематически инициируются проекты  благоустройства территории, направленные на создание комфортных, благоприятных условий для развития детей и организации разнообразной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деятельности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администрация ДОУ поддерживает коллектив ДОУ в участие в конкурсах территорий разного уровня.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096344" cy="2448272"/>
          </a:xfrm>
          <a:prstGeom prst="rect">
            <a:avLst/>
          </a:prstGeom>
          <a:noFill/>
        </p:spPr>
      </p:pic>
      <p:pic>
        <p:nvPicPr>
          <p:cNvPr id="5" name="Рисунок 4" descr="C:\Users\Светлана\Desktop\Новая папка\20220715_1127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384376" cy="2429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2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318625" cy="2810500"/>
          </a:xfrm>
          <a:prstGeom prst="rect">
            <a:avLst/>
          </a:prstGeom>
          <a:noFill/>
        </p:spPr>
      </p:pic>
      <p:pic>
        <p:nvPicPr>
          <p:cNvPr id="2050" name="Picture 2" descr="C:\Users\Светлана\Downloads\20220715_113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908720"/>
            <a:ext cx="49149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741" y="764704"/>
            <a:ext cx="7024744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с ОВЗ от 3-х до 7 лет. </a:t>
            </a:r>
          </a:p>
          <a:p>
            <a:endParaRPr lang="ru-RU" dirty="0"/>
          </a:p>
        </p:txBody>
      </p:sp>
      <p:pic>
        <p:nvPicPr>
          <p:cNvPr id="4098" name="Picture 2" descr="C:\Users\Светлана\Downloads\20220715_112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9572" y="3392997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лана\Downloads\20220715_112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9572" y="3392997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лана\Downloads\20220715_1122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9572" y="3392997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ветлана\Downloads\20220715_112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3848" y="3429004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Светлана\Downloads\20220715_1125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2563" y="3470566"/>
            <a:ext cx="3024336" cy="222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комитет МБДОУ № 303;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«Паллет»;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«Мастер»( производство детского игрового и спортивного оборудования).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Светлана\Downloads\20220715_11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36096" y="4149080"/>
            <a:ext cx="3105522" cy="22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реализации 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064896" cy="5328592"/>
          </a:xfrm>
        </p:spPr>
        <p:txBody>
          <a:bodyPr>
            <a:normAutofit fontScale="55000" lnSpcReduction="20000"/>
          </a:bodyPr>
          <a:lstStyle/>
          <a:p>
            <a:r>
              <a:rPr lang="x-none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социализаци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ОВЗ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возможностей и интересов.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комфортных, развивающих условий для дошкольников, обеспечение комплексного развития каждого ребенка, обогащение его представлений об окружающем мире, человеческих отношений. 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внедрения новых форм организации образовательной деятельности педагогами, повышение результативности.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организованное благоприятное развивающее пространство.</a:t>
            </a:r>
          </a:p>
          <a:p>
            <a:pPr marL="68580" indent="0">
              <a:buNone/>
            </a:pPr>
            <a:r>
              <a:rPr lang="ru-RU" sz="25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инфраструктурного решения: </a:t>
            </a:r>
          </a:p>
          <a:p>
            <a:pPr marL="6858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x-none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себе занятие и партнеров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разнообразны;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 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в играх правила, интересы других детей, умеют договариваться;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со сверстниками и взрослыми;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любознательны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: задают вопросы, касающиеся близких и далеких предметов и явлений,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окружающему миру, как к объекту преобразования и открытию, в разных видах детской деятельности проявляют творческие способност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желание участвовать в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</a:t>
            </a:r>
            <a:r>
              <a:rPr lang="x-none" sz="250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деятельности, радуются полученному результату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аспекте улучшения условий образовательной деятельности: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разнообразная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деятельность организовывается не только в помещениях дошкольного учреждения, но и на развивающей площадке. Особую актуальность это приобретает в летний оздоровительный период, когда вся деятельность воспитанников проводится преимущественно на свежем воздухе, поэтому альтернативой групповым центрам активности стала, развивающая площадка на территории детского сада.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8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488832" cy="54006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технологии, не только в учреждении, но и на территории детского сада, обеспечивая тем самым непрерывный процесс образования;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 способами обучения;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профессиональной деятельности в данном направлении на фестивалях, конференциях разного уровня.</a:t>
            </a:r>
          </a:p>
          <a:p>
            <a:pPr marL="6858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аспекте пространственно-архитектурного переустройства: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нового инфраструктурного решения удалось спроектировать на территории ДОУ развивающую площадку для организации разнообразной детской деятельности. Тем самым, реализовано требование ФГОС ДО по обеспечению максимальной реализации образовательного потенциала организации, группы, а также территории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2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7272924" cy="4131821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Инфраструктурное решение создание развивающей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организации разнообразных видов детской деятельности для воспитанников детского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окажет положительное влияние на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деятельности, личностных компетентностей у детей  (инициатива, самостоятельность, умение делать выбор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а также позволит внедрить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предъявления содержательного материала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средствами обучения и воспитания, тематике и педагогическим задачам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6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252028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среды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ФГОС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педагогам наиболее эффективно развивать индивидуальность детей с учётом их склонностей, интересов, уровня активности, а каждому ребёнку иметь возможность реализовать собственные потребности и интересы, свободно заниматься любимым делом. При этом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самореализации детей с разным уровнем развития.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9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2474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3600400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индивидуализации среды, отражающей приоритетные направления работы  Учреждения и включающей региональный аспект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среды - это стержень, на который педагоги могут «нанизывать» отдельные образовательные области. </a:t>
            </a: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развития предметно-развивающей среды в дошкольном учреждении неоднократно выступала предметом исследования специалистов в разных областях знаний. Правильно организованная предметно-пространственная среда, обладает большим потенциалом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и его способностей. </a:t>
            </a:r>
          </a:p>
        </p:txBody>
      </p:sp>
    </p:spTree>
    <p:extLst>
      <p:ext uri="{BB962C8B-B14F-4D97-AF65-F5344CB8AC3E}">
        <p14:creationId xmlns:p14="http://schemas.microsoft.com/office/powerpoint/2010/main" val="19341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Оптимизирование развивающей предметно-пространственной среды ДОО для реализации совместной со взрослыми и самостоятельной познавательной, образовательной деятельности детей.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7920880" cy="4201692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компетентности детей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информационные);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нестандартное оборудование для обеспечения разных видов деятельности: игровой, интеллектуальной, самостоятельной, творческой, исследовательской, художественной, театрализованной;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игры, способствующие тренировке  мышления, внимания, памяти, развитию любознательности у детей с ОВЗ;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занятия детьми разнообразной деятельностью;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потребностей и интересов,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личностном развитии;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новые формы предъявления содержательного материала;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 укреплению связей  ДОО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педагогов  во время педагогического процесса,  с учетов индивидуальности сотрудников;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процесс в соответствии с современным уровнем развития науки, техники,  социальной сферы.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3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 реализации: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2022г. по август 2022г.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7920880" cy="40576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образовательной деятельности привлекаются следующие ресурсы: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Кадровые: воспитатели ДОУ и младшие воспитатели для организации образовательной деятельности.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 технические: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площадка оснащена различным оборудованием: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43204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615505"/>
              </p:ext>
            </p:extLst>
          </p:nvPr>
        </p:nvGraphicFramePr>
        <p:xfrm>
          <a:off x="539552" y="1052736"/>
          <a:ext cx="7992888" cy="548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1224136"/>
                <a:gridCol w="1368152"/>
              </a:tblGrid>
              <a:tr h="360040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 grid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 этап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Обсуждение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проблемы создания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территории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детского сада необходимых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условий для организации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разнообразной деятельности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дошкольников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временной творческой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разработке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проекта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развивающей площадки «Красноярская академия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педагоги, родители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проектная идея инфраструктурного пространства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Апрель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 этап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плана проекта.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Оснащение площадки игровым оборудованием.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дополнительного дидактического материала, методических разработок, сценарных планов, календарных планов познавательной образовательной деятельности.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совместной и самостоятельной деятельности воспитанников на развивающей площадке.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ДОУ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Построена площадка. Приобретено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установлено оборудование. Подготовлен дидактический материал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Май-июнь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этап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совместной и самостоятельной деятельности воспитанников на развивающей площадке.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Провести анализ выполнения стратегического плана реализации проекта «Красноярская академия». 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отчета о проведенных мероприятий в летний период на развивающей площадке.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развивающая площадка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Июль, август 2022г.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7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Стол- песочница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Светлана\Desktop\Новая папка\20220715_1121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528392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593846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4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панель «Лабиринт»</a:t>
            </a:r>
          </a:p>
        </p:txBody>
      </p:sp>
      <p:pic>
        <p:nvPicPr>
          <p:cNvPr id="4" name="Объект 3" descr="C:\Users\Светлана\Desktop\Новая папка\20220715_1120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433420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ветлана\Desktop\Новая папка\20220715_1133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352839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6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панель «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Часы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x-none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Светлана\Desktop\Новая папка\20220715_1133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384376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ветлана\Desktop\Новая папка\20220715_1120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41" y="2276872"/>
            <a:ext cx="3312368" cy="349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2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</TotalTime>
  <Words>936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Презентация PowerPoint</vt:lpstr>
      <vt:lpstr> </vt:lpstr>
      <vt:lpstr>Цель: Оптимизирование развивающей предметно-пространственной среды ДОО для реализации совместной со взрослыми и самостоятельной познавательной, образовательной деятельности детей. </vt:lpstr>
      <vt:lpstr>срок реализации:  апрель 2022г. по август 2022г.</vt:lpstr>
      <vt:lpstr>Механизмы реализации:</vt:lpstr>
      <vt:lpstr>1. Стол- песочница</vt:lpstr>
      <vt:lpstr>игровая панель «Лабиринт»</vt:lpstr>
      <vt:lpstr>игровая панель «Часы»  </vt:lpstr>
      <vt:lpstr>игровая панель «Кубики»</vt:lpstr>
      <vt:lpstr>Беседка, на которой расположен экран с проектором, для организации просмотров научных, познавательных, музыкальных, развлекательных видео-фильмов, для организации художественно-творческой деятельности имеются мольберты, выставка детских творческих работ «Красноярский вернисаж», для  театрализованной деятельности. имеются театрализованные куклы, декорации, костюмы, шапочки, дополнительный материал. Организационно-административные ресурсы: администрацией ДОУ систематически инициируются проекты  благоустройства территории, направленные на создание комфортных, благоприятных условий для развития детей и организации разнообразной детской деятельности.  Также администрация ДОУ поддерживает коллектив ДОУ в участие в конкурсах территорий разного уровня. </vt:lpstr>
      <vt:lpstr>Презентация PowerPoint</vt:lpstr>
      <vt:lpstr>Целевая группа:</vt:lpstr>
      <vt:lpstr>Партнеры:</vt:lpstr>
      <vt:lpstr>Ожидаемый результат реализации проекта:  </vt:lpstr>
      <vt:lpstr>Презентация PowerPoint</vt:lpstr>
      <vt:lpstr>Выводы: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11</cp:revision>
  <dcterms:created xsi:type="dcterms:W3CDTF">2022-07-28T01:38:10Z</dcterms:created>
  <dcterms:modified xsi:type="dcterms:W3CDTF">2022-07-28T03:30:49Z</dcterms:modified>
</cp:coreProperties>
</file>